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4714364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284</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48376545"/>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1396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0.279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11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және күндіз тұман. 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солтүстіктен, солтүстік-шығыстан 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күндіз екпіні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15-20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-4,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10-12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a:t>
            </a: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12 </a:t>
            </a:r>
            <a:r>
              <a:rPr lang="kk-KZ" sz="1200" b="1" dirty="0">
                <a:solidFill>
                  <a:srgbClr val="000000"/>
                </a:solidFill>
                <a:latin typeface="Times New Roman" pitchFamily="18" charset="0"/>
                <a:cs typeface="Times New Roman" pitchFamily="18" charset="0"/>
                <a:sym typeface="+mn-ea"/>
              </a:rPr>
              <a:t>қазан</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11</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ru-RU" sz="1200" b="1" dirty="0" err="1">
                <a:solidFill>
                  <a:srgbClr val="000000"/>
                </a:solidFill>
                <a:latin typeface="Times New Roman" panose="02020603050405020304" pitchFamily="18" charset="0"/>
                <a:cs typeface="Times New Roman" panose="02020603050405020304" pitchFamily="18" charset="0"/>
                <a:sym typeface="+mn-ea"/>
              </a:rPr>
              <a:t>қазан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солтүстіктен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7-12 м/с</a:t>
            </a:r>
            <a:r>
              <a:rPr lang="kk-KZ" sz="1100" dirty="0">
                <a:latin typeface="Times New Roman" panose="02020603050405020304" pitchFamily="18" charset="0"/>
                <a:cs typeface="Times New Roman" panose="02020603050405020304" pitchFamily="18" charset="0"/>
              </a:rPr>
              <a:t>. </a:t>
            </a:r>
            <a:r>
              <a:rPr lang="ru-RU" sz="1100" dirty="0">
                <a:latin typeface="Times New Roman" pitchFamily="18" charset="0"/>
                <a:cs typeface="Times New Roman" pitchFamily="18" charset="0"/>
              </a:rPr>
              <a:t>Ауа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 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11 </a:t>
            </a:r>
            <a:r>
              <a:rPr lang="ru-RU" sz="1100" b="1" dirty="0" err="1" smtClean="0">
                <a:solidFill>
                  <a:schemeClr val="tx1"/>
                </a:solidFill>
                <a:latin typeface="Times New Roman" panose="02020603050405020304" pitchFamily="18" charset="0"/>
                <a:cs typeface="Times New Roman" panose="02020603050405020304" pitchFamily="18" charset="0"/>
              </a:rPr>
              <a:t>қазан</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12 </a:t>
            </a:r>
            <a:r>
              <a:rPr lang="ru-RU" sz="1100" b="1" dirty="0" err="1">
                <a:solidFill>
                  <a:schemeClr val="tx1"/>
                </a:solidFill>
                <a:latin typeface="Times New Roman" panose="02020603050405020304" pitchFamily="18" charset="0"/>
                <a:cs typeface="Times New Roman" panose="02020603050405020304" pitchFamily="18" charset="0"/>
              </a:rPr>
              <a:t>қазан</a:t>
            </a:r>
            <a:r>
              <a:rPr lang="kk-KZ" sz="1100" b="1" dirty="0">
                <a:solidFill>
                  <a:schemeClr val="tx1"/>
                </a:solidFill>
                <a:latin typeface="Times New Roman" panose="02020603050405020304" pitchFamily="18" charset="0"/>
                <a:cs typeface="Times New Roman" panose="02020603050405020304" pitchFamily="18" charset="0"/>
              </a:rPr>
              <a:t>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27560</TotalTime>
  <Words>576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5369</cp:revision>
  <cp:lastPrinted>2021-07-01T03:56:27Z</cp:lastPrinted>
  <dcterms:created xsi:type="dcterms:W3CDTF">2018-03-27T06:03:00Z</dcterms:created>
  <dcterms:modified xsi:type="dcterms:W3CDTF">2024-10-10T06:53:57Z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