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82992320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51401185"/>
              </p:ext>
            </p:extLst>
          </p:nvPr>
        </p:nvGraphicFramePr>
        <p:xfrm>
          <a:off x="5013732" y="4207872"/>
          <a:ext cx="4691064" cy="200721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93794">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таңертең және күндіз кей уақыттарда қатты жаңбыр, найзағай </a:t>
            </a:r>
            <a:r>
              <a:rPr lang="kk-KZ" sz="1100" dirty="0" smtClean="0">
                <a:latin typeface="Times New Roman" pitchFamily="18" charset="0"/>
                <a:cs typeface="Times New Roman" pitchFamily="18" charset="0"/>
              </a:rPr>
              <a:t>болады.  Оңтүстік-батыстан жел соғады, күші 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12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жаңбыр</a:t>
            </a:r>
            <a:r>
              <a:rPr lang="kk-KZ" sz="1100" dirty="0" smtClean="0">
                <a:latin typeface="Times New Roman" pitchFamily="18" charset="0"/>
                <a:cs typeface="Times New Roman" pitchFamily="18" charset="0"/>
              </a:rPr>
              <a:t>, найзағай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екпіні 15-20 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95876" y="228599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қазаннан, </a:t>
            </a:r>
            <a:r>
              <a:rPr lang="ru-RU" sz="1100" dirty="0" smtClean="0">
                <a:solidFill>
                  <a:schemeClr val="tx1"/>
                </a:solidFill>
                <a:latin typeface="Times New Roman" panose="02020603050405020304" pitchFamily="18" charset="0"/>
                <a:cs typeface="Times New Roman" panose="02020603050405020304" pitchFamily="18" charset="0"/>
              </a:rPr>
              <a:t>12</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13866</TotalTime>
  <Words>598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3396</cp:revision>
  <cp:lastPrinted>2021-07-01T03:56:27Z</cp:lastPrinted>
  <dcterms:created xsi:type="dcterms:W3CDTF">2018-03-27T06:03:00Z</dcterms:created>
  <dcterms:modified xsi:type="dcterms:W3CDTF">2024-10-10T07:17:58Z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