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474743"/>
              </p:ext>
            </p:extLst>
          </p:nvPr>
        </p:nvGraphicFramePr>
        <p:xfrm>
          <a:off x="307975" y="2401809"/>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10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2024 ж. сағ. 20-дейін</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 (жаңбыр, </a:t>
            </a:r>
            <a:r>
              <a:rPr lang="ru-RU" sz="1200" dirty="0" err="1">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көктайғақ</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бұрқасын</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23-28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және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a:t>
            </a:r>
            <a:r>
              <a:rPr lang="ru-RU" sz="1200" dirty="0" smtClean="0">
                <a:latin typeface="Times New Roman" panose="02020603050405020304" pitchFamily="18" charset="0"/>
                <a:cs typeface="Times New Roman" panose="02020603050405020304" pitchFamily="18" charset="0"/>
              </a:rPr>
              <a:t>-2 </a:t>
            </a:r>
            <a:r>
              <a:rPr lang="ru-RU" sz="1200" dirty="0" smtClean="0">
                <a:latin typeface="Times New Roman" panose="02020603050405020304" pitchFamily="18" charset="0"/>
                <a:cs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Бұлтты,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көктайғақ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a:solidFill>
                  <a:prstClr val="black"/>
                </a:solidFill>
                <a:latin typeface="Times New Roman" panose="02020603050405020304" pitchFamily="18" charset="0"/>
                <a:cs typeface="Times New Roman" panose="02020603050405020304" pitchFamily="18" charset="0"/>
              </a:rPr>
              <a:t>градус аяз.</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076840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21211</TotalTime>
  <Words>583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4197</cp:revision>
  <cp:lastPrinted>2021-07-01T07:38:07Z</cp:lastPrinted>
  <dcterms:created xsi:type="dcterms:W3CDTF">2018-03-27T06:03:00Z</dcterms:created>
  <dcterms:modified xsi:type="dcterms:W3CDTF">2024-10-10T07:37:33Z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