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5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00665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3203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таңертең және күндіз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жаңбыр, 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бұрқасын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күндіз кей уақыттарда екпіні 23 м/с. Ауа температурасы түнде және күндіз 0-2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жаңбыр, 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56911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17096</TotalTime>
  <Words>592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2021-07-01T07:38:07Z</cp:lastPrinted>
  <dcterms:created xsi:type="dcterms:W3CDTF">2018-03-27T06:03:00Z</dcterms:created>
  <dcterms:modified xsi:type="dcterms:W3CDTF">2024-10-10T06:41:44Z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