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58" y="2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255898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октября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12 октября 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снег, ночью сильный снег, гололед. Ветер северо-восточный 15-20 м/с. Температура воздуха ночью и днем 0-2 мороза.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13 октября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северо-восточный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4-6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28443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октября, ночью 13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134650" y="2803120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35421</TotalTime>
  <Words>653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5710</cp:revision>
  <cp:lastPrinted>2021-11-30T05:55:24Z</cp:lastPrinted>
  <dcterms:created xsi:type="dcterms:W3CDTF">2018-03-27T06:03:00Z</dcterms:created>
  <dcterms:modified xsi:type="dcterms:W3CDTF">2024-10-11T06:22:03Z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