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70" d="100"/>
          <a:sy n="70" d="100"/>
        </p:scale>
        <p:origin x="60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3462877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285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0000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1969800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39532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Ветер северо-восточный 9-14 м/с. Температура воздуха ночью 1-3 мороза, днем 8-10 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северо-восточный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1-3 мороза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27395</TotalTime>
  <Words>593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4979</cp:revision>
  <cp:lastPrinted>2021-07-01T03:56:27Z</cp:lastPrinted>
  <dcterms:created xsi:type="dcterms:W3CDTF">2018-03-27T06:03:00Z</dcterms:created>
  <dcterms:modified xsi:type="dcterms:W3CDTF">2024-10-11T06:58:33Z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