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0967495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метель, гололед. Ветер юго-западный с переходом на северо-восточный 9-14, днем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и днем 0-2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 октября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15-20, порывы 23-28 м/с. Температура воздуха ночью 3-5 мороза.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59079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5.814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22774</TotalTime>
  <Words>662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4223</cp:revision>
  <cp:lastPrinted>2021-07-01T03:56:27Z</cp:lastPrinted>
  <dcterms:created xsi:type="dcterms:W3CDTF">2018-03-27T06:03:00Z</dcterms:created>
  <dcterms:modified xsi:type="dcterms:W3CDTF">2024-10-11T08:38:15Z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