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025869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метель, гололед. Ветер юго-западный с переходом на северо-восточный 9-14, днем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и днем 0-2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метель, гололед. Ветер северо-восточный 15-20, порывы 23-28 м/с. Температура воздуха ночью 3-5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45121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20361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4121</cp:revision>
  <cp:lastPrinted>2021-07-01T03:56:27Z</cp:lastPrinted>
  <dcterms:created xsi:type="dcterms:W3CDTF">2018-03-27T06:03:00Z</dcterms:created>
  <dcterms:modified xsi:type="dcterms:W3CDTF">2024-10-11T08:38:24Z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