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210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46534684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84719" y="3316580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с переходом на северо-западный 7-12, днем порывы 15-20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" sz="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до 08 ч. 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5-10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0-2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мороза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37254" y="2104357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986060" y="303958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1, 2, 3 степени НМУ отсутствует.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3521627"/>
              </p:ext>
            </p:extLst>
          </p:nvPr>
        </p:nvGraphicFramePr>
        <p:xfrm>
          <a:off x="4974812" y="3765467"/>
          <a:ext cx="4680168" cy="25960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7999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0,812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6965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1,393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408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0,439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0,873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3,500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005064"/>
            <a:ext cx="4808536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Широкая, 44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Кашканова Г.М.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25378</TotalTime>
  <Words>689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КЛ Воздух</cp:lastModifiedBy>
  <cp:revision>4271</cp:revision>
  <cp:lastPrinted>2021-10-18T15:52:53Z</cp:lastPrinted>
  <dcterms:created xsi:type="dcterms:W3CDTF">2018-03-27T06:03:00Z</dcterms:created>
  <dcterms:modified xsi:type="dcterms:W3CDTF">2024-10-11T07:28:13Z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