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39078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Ветер юго-западный с переходом на северо-восточный 9-14 м/с. Температура воздуха ночью 3-5,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0-1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10264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312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68</cp:revision>
  <cp:lastPrinted>2021-07-01T03:56:27Z</cp:lastPrinted>
  <dcterms:created xsi:type="dcterms:W3CDTF">2024-09-22T07:48:17Z</dcterms:created>
  <dcterms:modified xsi:type="dcterms:W3CDTF">2024-10-11T09:06:48Z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