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111338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 по 20 ч. 12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снег, метель, гололед. Ветер 15-20 м/с. Температура воздуха ночью 4-6 мороза, днем 1 мороза-1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 по 08 ч. 13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1-3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568293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 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20537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3348</cp:revision>
  <cp:lastPrinted>2021-07-01T03:56:27Z</cp:lastPrinted>
  <dcterms:created xsi:type="dcterms:W3CDTF">2018-03-27T06:03:00Z</dcterms:created>
  <dcterms:modified xsi:type="dcterms:W3CDTF">2024-10-11T06:58:02Z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