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15457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11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99945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дождь, гроза. Ветер юго-западный 8-13, ночью порывы 15-20 м/с. Температура воздуха ночью 8-10, днем 18-20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13874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3281</cp:revision>
  <cp:lastPrinted>2021-07-01T03:56:27Z</cp:lastPrinted>
  <dcterms:created xsi:type="dcterms:W3CDTF">2018-03-27T06:03:00Z</dcterms:created>
  <dcterms:modified xsi:type="dcterms:W3CDTF">2024-10-11T07:50:56Z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