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044432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7-12, днем порывы 15 м/с. Температура воздуха ночью 1-3 мороза, днем 0-2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230751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37649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4999</cp:revision>
  <cp:lastPrinted>2021-02-03T11:37:00Z</cp:lastPrinted>
  <dcterms:created xsi:type="dcterms:W3CDTF">2018-03-27T06:03:00Z</dcterms:created>
  <dcterms:modified xsi:type="dcterms:W3CDTF">2024-10-11T12:20:18Z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