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18495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11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соққан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smtClean="0">
                <a:solidFill>
                  <a:prstClr val="black"/>
                </a:solidFill>
                <a:latin typeface="Times New Roman" pitchFamily="18" charset="0"/>
                <a:cs typeface="Times New Roman" pitchFamily="18" charset="0"/>
              </a:rPr>
              <a:t> солт</a:t>
            </a:r>
            <a:r>
              <a:rPr lang="kk-KZ" sz="1200" dirty="0" smtClean="0">
                <a:solidFill>
                  <a:prstClr val="black"/>
                </a:solidFill>
                <a:latin typeface="Times New Roman" pitchFamily="18" charset="0"/>
                <a:cs typeface="Times New Roman" pitchFamily="18" charset="0"/>
              </a:rPr>
              <a:t>үстік-батысқа 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8388" y="22131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5137834"/>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23069</TotalTime>
  <Words>637</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4193</cp:revision>
  <cp:lastPrinted>2021-07-01T03:56:27Z</cp:lastPrinted>
  <dcterms:created xsi:type="dcterms:W3CDTF">2018-03-27T06:03:00Z</dcterms:created>
  <dcterms:modified xsi:type="dcterms:W3CDTF">2024-10-11T07:33:12Z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