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1566" y="4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398361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82983" y="30127"/>
            <a:ext cx="4987925"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13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12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13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23-28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32100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20658812"/>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20274</TotalTime>
  <Words>582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4148</cp:revision>
  <cp:lastPrinted>2021-07-01T03:56:27Z</cp:lastPrinted>
  <dcterms:created xsi:type="dcterms:W3CDTF">2018-03-27T06:03:00Z</dcterms:created>
  <dcterms:modified xsi:type="dcterms:W3CDTF">2024-10-11T09:09:49Z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