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345014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күндіз 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a:t>
            </a:r>
            <a:r>
              <a:rPr lang="en-US"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соңы қарға айналады</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a:t>
            </a:r>
            <a:r>
              <a:rPr lang="ru-RU" sz="1200" dirty="0" err="1" smtClean="0">
                <a:solidFill>
                  <a:prstClr val="black"/>
                </a:solidFill>
                <a:latin typeface="Times New Roman" pitchFamily="18" charset="0"/>
                <a:cs typeface="Times New Roman" pitchFamily="18" charset="0"/>
              </a:rPr>
              <a:t>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соққан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және күндіз 6-8°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537650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19944</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3985</cp:revision>
  <cp:lastPrinted>2021-07-01T03:56:27Z</cp:lastPrinted>
  <dcterms:created xsi:type="dcterms:W3CDTF">2018-03-27T06:03:00Z</dcterms:created>
  <dcterms:modified xsi:type="dcterms:W3CDTF">2024-10-11T07:32:14Z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