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0" d="100"/>
          <a:sy n="90" d="100"/>
        </p:scale>
        <p:origin x="108" y="30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6546512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431983"/>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12 </a:t>
            </a:r>
            <a:r>
              <a:rPr lang="ru-RU" altLang="ru-RU" sz="1300" b="1" dirty="0" err="1">
                <a:latin typeface="Times New Roman" panose="02020603050405020304" pitchFamily="18" charset="0"/>
                <a:cs typeface="Times New Roman" panose="02020603050405020304" pitchFamily="18" charset="0"/>
              </a:rPr>
              <a:t>қазанға</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11 </a:t>
            </a:r>
            <a:r>
              <a:rPr lang="kk-KZ" sz="1000" b="1" dirty="0">
                <a:solidFill>
                  <a:srgbClr val="000000"/>
                </a:solidFill>
                <a:latin typeface="Times New Roman" panose="02020603050405020304" pitchFamily="18" charset="0"/>
                <a:cs typeface="Times New Roman" panose="02020603050405020304" pitchFamily="18" charset="0"/>
              </a:rPr>
              <a:t>қазанның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12 </a:t>
            </a:r>
            <a:r>
              <a:rPr lang="kk-KZ" sz="10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түнде қар ж</a:t>
            </a:r>
            <a:r>
              <a:rPr lang="ru-RU" sz="1300" dirty="0" err="1">
                <a:solidFill>
                  <a:prstClr val="black"/>
                </a:solidFill>
                <a:latin typeface="Times New Roman" pitchFamily="18" charset="0"/>
                <a:cs typeface="Times New Roman" pitchFamily="18" charset="0"/>
              </a:rPr>
              <a:t>ауады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бұрқасын</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көктайғақ</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күтіледі</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15-20 м/с. Ауа температурасы түнде 4-6 аяз, күндіз 1 аяз-1 </a:t>
            </a:r>
            <a:r>
              <a:rPr lang="kk-KZ" sz="1300" dirty="0">
                <a:effectLst/>
                <a:latin typeface="Times New Roman" panose="02020603050405020304" pitchFamily="18" charset="0"/>
                <a:ea typeface="Calibri" panose="020F0502020204030204" pitchFamily="34" charset="0"/>
              </a:rPr>
              <a:t>жылы 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13 қазанға</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12 </a:t>
            </a:r>
            <a:r>
              <a:rPr lang="kk-KZ" sz="1000" b="1" dirty="0">
                <a:solidFill>
                  <a:srgbClr val="000000"/>
                </a:solidFill>
                <a:latin typeface="Times New Roman" panose="02020603050405020304" pitchFamily="18" charset="0"/>
                <a:cs typeface="Times New Roman" panose="02020603050405020304" pitchFamily="18" charset="0"/>
              </a:rPr>
              <a:t>қазанның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13 </a:t>
            </a:r>
            <a:r>
              <a:rPr lang="kk-KZ" sz="10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7-12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1-3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11 </a:t>
            </a:r>
            <a:r>
              <a:rPr lang="ru-RU" altLang="ru-RU" sz="1200" b="1" dirty="0" err="1">
                <a:solidFill>
                  <a:srgbClr val="000000"/>
                </a:solidFill>
                <a:latin typeface="Times New Roman" panose="02020603050405020304" pitchFamily="18" charset="0"/>
                <a:cs typeface="Times New Roman" panose="02020603050405020304" pitchFamily="18" charset="0"/>
              </a:rPr>
              <a:t>қазанда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47105088"/>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285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17102</TotalTime>
  <Words>572</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3280</cp:revision>
  <cp:lastPrinted>2021-07-01T07:38:07Z</cp:lastPrinted>
  <dcterms:created xsi:type="dcterms:W3CDTF">2018-03-27T06:03:00Z</dcterms:created>
  <dcterms:modified xsi:type="dcterms:W3CDTF">2024-10-11T06:57:59Z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