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37</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0.074</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617</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0.123</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20</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0.05</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қазанға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қазанға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2-7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қазанға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14736</TotalTime>
  <Words>545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3267</cp:revision>
  <cp:lastPrinted>2021-07-01T07:38:07Z</cp:lastPrinted>
  <dcterms:created xsi:type="dcterms:W3CDTF">2018-03-27T06:03:00Z</dcterms:created>
  <dcterms:modified xsi:type="dcterms:W3CDTF">2024-10-11T06:51:47Z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