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11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559543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1</a:t>
            </a:r>
            <a:r>
              <a:rPr lang="kk-KZ" altLang="ru-RU" sz="1050" b="1" dirty="0">
                <a:solidFill>
                  <a:srgbClr val="000000"/>
                </a:solidFill>
                <a:latin typeface="Times New Roman" pitchFamily="18" charset="0"/>
                <a:cs typeface="Times New Roman" pitchFamily="18" charset="0"/>
              </a:rPr>
              <a:t>2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11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a:t>
            </a:r>
            <a:r>
              <a:rPr lang="kk-KZ" altLang="ru-RU" sz="1050" b="1" dirty="0">
                <a:solidFill>
                  <a:srgbClr val="000000"/>
                </a:solidFill>
                <a:latin typeface="Times New Roman" pitchFamily="18" charset="0"/>
                <a:cs typeface="Times New Roman" pitchFamily="18" charset="0"/>
              </a:rPr>
              <a:t>2 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түнде </a:t>
            </a:r>
            <a:r>
              <a:rPr lang="ru-RU" sz="1100" dirty="0" err="1" smtClean="0">
                <a:latin typeface="Times New Roman" pitchFamily="18" charset="0"/>
                <a:cs typeface="Times New Roman" pitchFamily="18" charset="0"/>
              </a:rPr>
              <a:t>қар, </a:t>
            </a:r>
            <a:r>
              <a:rPr lang="ru-RU" sz="1100" dirty="0" err="1">
                <a:latin typeface="Times New Roman" pitchFamily="18" charset="0"/>
                <a:cs typeface="Times New Roman" pitchFamily="18" charset="0"/>
              </a:rPr>
              <a:t>бұрқасын, көктайғақ</a:t>
            </a:r>
            <a:r>
              <a:rPr lang="kk-KZ" sz="1100" dirty="0">
                <a:latin typeface="Times New Roman" pitchFamily="18" charset="0"/>
                <a:cs typeface="Times New Roman" pitchFamily="18" charset="0"/>
              </a:rPr>
              <a:t>. Солтүстік-шығыстан жел соғады, күші 15-20, екпіні </a:t>
            </a:r>
            <a:r>
              <a:rPr lang="kk-KZ" sz="1100" smtClean="0">
                <a:latin typeface="Times New Roman" pitchFamily="18" charset="0"/>
                <a:cs typeface="Times New Roman" pitchFamily="18" charset="0"/>
              </a:rPr>
              <a:t>25 м/с.</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4-6, күндіз 1-3 градус аяз.</a:t>
            </a:r>
          </a:p>
          <a:p>
            <a:pPr algn="ctr"/>
            <a:r>
              <a:rPr lang="kk-KZ" altLang="ru-RU" sz="1050" b="1" dirty="0">
                <a:solidFill>
                  <a:srgbClr val="000000"/>
                </a:solidFill>
                <a:latin typeface="Times New Roman" pitchFamily="18" charset="0"/>
                <a:cs typeface="Times New Roman" pitchFamily="18" charset="0"/>
              </a:rPr>
              <a:t>13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a:t>
            </a:r>
            <a:r>
              <a:rPr lang="kk-KZ" altLang="ru-RU" sz="1050" b="1" dirty="0">
                <a:solidFill>
                  <a:srgbClr val="000000"/>
                </a:solidFill>
                <a:latin typeface="Times New Roman" pitchFamily="18" charset="0"/>
                <a:cs typeface="Times New Roman" pitchFamily="18" charset="0"/>
              </a:rPr>
              <a:t>2 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13 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a:t>
            </a:r>
            <a:r>
              <a:rPr lang="kk-KZ" sz="1100" dirty="0">
                <a:solidFill>
                  <a:srgbClr val="000000"/>
                </a:solidFill>
                <a:latin typeface="Times New Roman" pitchFamily="18" charset="0"/>
                <a:cs typeface="Times New Roman" pitchFamily="18" charset="0"/>
              </a:rPr>
              <a:t>2 </a:t>
            </a:r>
            <a:r>
              <a:rPr lang="kk-KZ" sz="1100" dirty="0">
                <a:solidFill>
                  <a:schemeClr val="tx1"/>
                </a:solidFill>
                <a:latin typeface="Times New Roman" pitchFamily="18" charset="0"/>
                <a:cs typeface="Times New Roman" pitchFamily="18" charset="0"/>
              </a:rPr>
              <a:t>қазанда, </a:t>
            </a:r>
            <a:r>
              <a:rPr lang="kk-KZ" sz="1100" dirty="0">
                <a:solidFill>
                  <a:srgbClr val="000000"/>
                </a:solidFill>
                <a:latin typeface="Times New Roman" pitchFamily="18" charset="0"/>
                <a:cs typeface="Times New Roman" pitchFamily="18" charset="0"/>
              </a:rPr>
              <a:t>13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15534</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5320</cp:revision>
  <cp:lastPrinted>2021-07-01T03:56:27Z</cp:lastPrinted>
  <dcterms:created xsi:type="dcterms:W3CDTF">2018-03-27T06:03:00Z</dcterms:created>
  <dcterms:modified xsi:type="dcterms:W3CDTF">2024-10-11T07:51:35Z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