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15457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На 11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9999456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дождь, днем временами сильный дождь. Ветер северо-восточный с переходом на северо-западный 8-13, днем порывы 15-         20 м/с. Температура воздуха ночью 10-12,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13876</TotalTime>
  <Words>629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3282</cp:revision>
  <cp:lastPrinted>2021-07-01T03:56:27Z</cp:lastPrinted>
  <dcterms:created xsi:type="dcterms:W3CDTF">2018-03-27T06:03:00Z</dcterms:created>
  <dcterms:modified xsi:type="dcterms:W3CDTF">2024-10-12T07:00:23Z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