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13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северный, северо-западный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9-11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1-3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3"/>
            <a:chOff x="517317" y="3968016"/>
            <a:chExt cx="4305218" cy="190156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3"/>
            <a:ext cx="4035777" cy="10030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14127</TotalTime>
  <Words>586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3183</cp:revision>
  <cp:lastPrinted>2021-07-01T03:56:27Z</cp:lastPrinted>
  <dcterms:created xsi:type="dcterms:W3CDTF">2018-03-27T06:03:00Z</dcterms:created>
  <dcterms:modified xsi:type="dcterms:W3CDTF">2024-10-12T08:03:41Z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