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небольшой дождь. 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северо-восточный 5-10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5-7,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13-5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14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14 октября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дождь.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северо-западный 9-14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5-7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октября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,154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662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19765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4452</cp:revision>
  <cp:lastPrinted>2021-07-01T03:56:27Z</cp:lastPrinted>
  <dcterms:created xsi:type="dcterms:W3CDTF">2018-03-27T06:03:00Z</dcterms:created>
  <dcterms:modified xsi:type="dcterms:W3CDTF">2024-10-12T07:44:09Z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