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268501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69319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7-9,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14-16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юго-восточный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4-6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27259</TotalTime>
  <Words>593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3548</cp:revision>
  <cp:lastPrinted>2021-10-15T03:50:29Z</cp:lastPrinted>
  <dcterms:created xsi:type="dcterms:W3CDTF">2018-03-27T06:03:00Z</dcterms:created>
  <dcterms:modified xsi:type="dcterms:W3CDTF">2024-10-12T07:29:02Z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