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344554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октября по 20 ч. 13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На дорогах гололедица. Ветер 5-10 м/с. Температура воздуха ночью 6-8, днем 0-2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октября по 08 ч. 14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4-6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7386699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20542</TotalTime>
  <Words>611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3349</cp:revision>
  <cp:lastPrinted>2021-07-01T03:56:27Z</cp:lastPrinted>
  <dcterms:created xsi:type="dcterms:W3CDTF">2018-03-27T06:03:00Z</dcterms:created>
  <dcterms:modified xsi:type="dcterms:W3CDTF">2024-10-12T06:25:43Z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