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663103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северо-восточный 9-14, днем порывы 15-20 м/с. Температура воздуха ночью 0-2,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снег. Ветер северо-восточный 9-14 м/с. Температура воздуха ночью 2-4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794706"/>
              </p:ext>
            </p:extLst>
          </p:nvPr>
        </p:nvGraphicFramePr>
        <p:xfrm>
          <a:off x="4986306" y="4437112"/>
          <a:ext cx="4759297" cy="1818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317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72</cp:revision>
  <cp:lastPrinted>2021-07-01T03:56:27Z</cp:lastPrinted>
  <dcterms:created xsi:type="dcterms:W3CDTF">2024-09-22T07:48:17Z</dcterms:created>
  <dcterms:modified xsi:type="dcterms:W3CDTF">2024-10-12T08:15:34Z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