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499937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октября до 08 ч. 14 октября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43045" y="33382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90363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78399" y="2384130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20483</TotalTime>
  <Words>588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3932</cp:revision>
  <cp:lastPrinted>2021-10-14T11:15:53Z</cp:lastPrinted>
  <dcterms:created xsi:type="dcterms:W3CDTF">2018-03-27T06:03:00Z</dcterms:created>
  <dcterms:modified xsi:type="dcterms:W3CDTF">2024-10-12T07:30:04Z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