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9C88B9-6764-44F5-8ED9-724CF7462F5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48393286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1FF2C-7D94-4E0A-A70B-2BC4D0CF67E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C9213-FAF9-427E-BA7F-F44AB3B412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37673A-77B7-40F9-8E98-54540ABD07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BBA21-4607-48A9-BD1B-7724B00FBA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13AAF3-1ACF-47B1-B835-3C63A3F7FE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555F47-3909-466E-949F-3A7D5FE21C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35FDC5-07AF-41AE-B18E-9A0084E406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8B8538-FB5E-4154-B528-95484986BC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076B3-19DD-4DAB-ACEE-03CD4BD33F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8E6E95-042A-452D-9CDF-765ADFD779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398A6-144A-456A-A724-7461CA77C2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2DAE293-5100-4614-8999-48C0130459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en-US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86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12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октября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63471" y="213151"/>
            <a:ext cx="4830762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утром и днем дождь. Ветер северо- восточный 3-8 м/с. Температура воздуха ночью 8-10, днем 14-16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9-11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71688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226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5941068"/>
              </p:ext>
            </p:extLst>
          </p:nvPr>
        </p:nvGraphicFramePr>
        <p:xfrm>
          <a:off x="4964113" y="4046538"/>
          <a:ext cx="4816475" cy="2118361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8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5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4233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27375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22234</TotalTime>
  <Words>772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5136</cp:revision>
  <cp:lastPrinted>2021-07-01T09:11:30Z</cp:lastPrinted>
  <dcterms:created xsi:type="dcterms:W3CDTF">2018-03-27T06:03:00Z</dcterms:created>
  <dcterms:modified xsi:type="dcterms:W3CDTF">2024-10-12T06:32:26Z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