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987499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снег. Гололед. Ветер северо-восточный 9-14, днем порывы 15-20 м/с. Температура воздуха ночью 5-7, днем 0-2 мороза.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14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снег. Ветер северо-восточный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4-6 мороза. </a:t>
            </a:r>
          </a:p>
          <a:p>
            <a:pPr lvl="0" algn="ctr"/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907938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20361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4124</cp:revision>
  <cp:lastPrinted>2021-07-01T03:56:27Z</cp:lastPrinted>
  <dcterms:created xsi:type="dcterms:W3CDTF">2018-03-27T06:03:00Z</dcterms:created>
  <dcterms:modified xsi:type="dcterms:W3CDTF">2024-10-12T08:14:19Z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