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715640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40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13 октября 2024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облачность,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северо-восточный 9-14 м/с. Температура воздуха ночью 5-7, днем 0-2 мороза.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до 08 ч. 14 октября 2024 г.</a:t>
            </a: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северо-восточный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3-5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192655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октября, ночью 14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134650" y="2803120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35466</TotalTime>
  <Words>651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5714</cp:revision>
  <cp:lastPrinted>2021-11-30T05:55:24Z</cp:lastPrinted>
  <dcterms:created xsi:type="dcterms:W3CDTF">2018-03-27T06:03:00Z</dcterms:created>
  <dcterms:modified xsi:type="dcterms:W3CDTF">2024-10-12T06:41:57Z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