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71532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0000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0564769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39532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Ветер северо-восточный 9-14 м/с. Температура воздуха ночью 1-3 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мороза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27399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4980</cp:revision>
  <cp:lastPrinted>2021-07-01T03:56:27Z</cp:lastPrinted>
  <dcterms:created xsi:type="dcterms:W3CDTF">2018-03-27T06:03:00Z</dcterms:created>
  <dcterms:modified xsi:type="dcterms:W3CDTF">2024-10-12T06:17:19Z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