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467712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северо-восточный 9-14, днем порывы 15 м/с. Температура воздуха ночью 3-5 мороза, днем 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365513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2558" y="216273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13035" y="61592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37671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5002</cp:revision>
  <cp:lastPrinted>2021-02-03T11:37:00Z</cp:lastPrinted>
  <dcterms:created xsi:type="dcterms:W3CDTF">2018-03-27T06:03:00Z</dcterms:created>
  <dcterms:modified xsi:type="dcterms:W3CDTF">2024-10-12T09:54:58Z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