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79070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и утром снег. Ветер северный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3-8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51235" y="223512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905595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2111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21378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3974</cp:revision>
  <cp:lastPrinted>2021-07-01T03:56:27Z</cp:lastPrinted>
  <dcterms:created xsi:type="dcterms:W3CDTF">2018-03-27T06:03:00Z</dcterms:created>
  <dcterms:modified xsi:type="dcterms:W3CDTF">2024-10-12T07:24:46Z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