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94186270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105086466"/>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smtClean="0">
                <a:latin typeface="Times New Roman" panose="02020603050405020304" pitchFamily="18" charset="0"/>
                <a:cs typeface="Times New Roman" panose="02020603050405020304" pitchFamily="18" charset="0"/>
              </a:rPr>
              <a:t>2024 </a:t>
            </a:r>
            <a:r>
              <a:rPr lang="ru-RU" altLang="ru-RU" sz="1100" b="1" dirty="0">
                <a:latin typeface="Times New Roman" panose="02020603050405020304" pitchFamily="18" charset="0"/>
                <a:cs typeface="Times New Roman" panose="02020603050405020304" pitchFamily="18" charset="0"/>
              </a:rPr>
              <a:t>ж. </a:t>
            </a:r>
            <a:r>
              <a:rPr lang="kk-KZ" altLang="ru-RU" sz="1100" b="1" dirty="0" smtClean="0">
                <a:latin typeface="Times New Roman" pitchFamily="18" charset="0"/>
                <a:cs typeface="Times New Roman" pitchFamily="18" charset="0"/>
              </a:rPr>
              <a:t>2</a:t>
            </a:r>
            <a:r>
              <a:rPr lang="en-US" altLang="ru-RU" sz="1100" b="1" dirty="0" smtClean="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a:t>
            </a:r>
            <a:r>
              <a:rPr lang="kk-KZ" altLang="ru-RU" sz="1100" b="1" dirty="0" smtClean="0">
                <a:latin typeface="Times New Roman" pitchFamily="18" charset="0"/>
                <a:cs typeface="Times New Roman" pitchFamily="18" charset="0"/>
              </a:rPr>
              <a:t>12 </a:t>
            </a:r>
            <a:r>
              <a:rPr lang="kk-KZ" altLang="ru-RU" sz="1100" b="1" dirty="0" smtClean="0">
                <a:latin typeface="Times New Roman" pitchFamily="18" charset="0"/>
                <a:cs typeface="Times New Roman" pitchFamily="18" charset="0"/>
              </a:rPr>
              <a:t>қазаннан 2</a:t>
            </a:r>
            <a:r>
              <a:rPr lang="en-US" altLang="ru-RU" sz="1100" b="1" dirty="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a:t>
            </a:r>
            <a:r>
              <a:rPr lang="kk-KZ" altLang="ru-RU" sz="1100" b="1" dirty="0" smtClean="0">
                <a:latin typeface="Times New Roman" pitchFamily="18" charset="0"/>
                <a:cs typeface="Times New Roman" pitchFamily="18" charset="0"/>
              </a:rPr>
              <a:t>13 </a:t>
            </a:r>
            <a:r>
              <a:rPr lang="kk-KZ" altLang="ru-RU" sz="1100" b="1" dirty="0" smtClean="0">
                <a:latin typeface="Times New Roman" pitchFamily="18" charset="0"/>
                <a:cs typeface="Times New Roman" pitchFamily="18" charset="0"/>
              </a:rPr>
              <a:t>қазанға 2024 </a:t>
            </a:r>
            <a:r>
              <a:rPr lang="kk-KZ" alt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жаңбыр, күндіз кей уақыттарда қатты жаңбыр жауады.  Солтүстік-шығыстан солтүстік-батысқа ауысатын жел соғады, күші 8-13, күндіз екпіні 15-20 м/с. Ауа температурасы түнде 10-12, күндіз 17-19 градус жылы болады.</a:t>
            </a:r>
          </a:p>
          <a:p>
            <a:pPr indent="182563" algn="just"/>
            <a:r>
              <a:rPr lang="kk-KZ" altLang="ru-RU" sz="1200" b="1" dirty="0" smtClean="0">
                <a:latin typeface="Times New Roman" pitchFamily="18" charset="0"/>
                <a:cs typeface="Times New Roman" pitchFamily="18" charset="0"/>
              </a:rPr>
              <a:t>                                         14 </a:t>
            </a:r>
            <a:r>
              <a:rPr lang="kk-KZ" altLang="ru-RU" sz="1200" b="1" dirty="0" smtClean="0">
                <a:latin typeface="Times New Roman" pitchFamily="18" charset="0"/>
                <a:cs typeface="Times New Roman" pitchFamily="18" charset="0"/>
              </a:rPr>
              <a:t>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14 </a:t>
            </a:r>
            <a:r>
              <a:rPr lang="ru-RU" altLang="ru-RU" sz="1200" b="1" dirty="0" err="1" smtClean="0">
                <a:latin typeface="Times New Roman" panose="02020603050405020304" pitchFamily="18" charset="0"/>
                <a:cs typeface="Times New Roman" panose="02020603050405020304" pitchFamily="18" charset="0"/>
              </a:rPr>
              <a:t>қазанға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жаңбыр жауады</a:t>
            </a:r>
            <a:r>
              <a:rPr lang="uz-Cyrl-UZ" sz="110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357430"/>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13 </a:t>
            </a:r>
            <a:r>
              <a:rPr lang="ru-RU" sz="1100" dirty="0" err="1" smtClean="0">
                <a:solidFill>
                  <a:schemeClr val="tx1"/>
                </a:solidFill>
                <a:latin typeface="Times New Roman" panose="02020603050405020304" pitchFamily="18" charset="0"/>
                <a:cs typeface="Times New Roman" panose="02020603050405020304" pitchFamily="18" charset="0"/>
              </a:rPr>
              <a:t>қазаннан, </a:t>
            </a:r>
            <a:r>
              <a:rPr lang="ru-RU" sz="1100" dirty="0" smtClean="0">
                <a:solidFill>
                  <a:schemeClr val="tx1"/>
                </a:solidFill>
                <a:latin typeface="Times New Roman" panose="02020603050405020304" pitchFamily="18" charset="0"/>
                <a:cs typeface="Times New Roman" panose="02020603050405020304" pitchFamily="18" charset="0"/>
              </a:rPr>
              <a:t>14</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13861</TotalTime>
  <Words>590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3397</cp:revision>
  <cp:lastPrinted>2021-07-01T03:56:27Z</cp:lastPrinted>
  <dcterms:created xsi:type="dcterms:W3CDTF">2018-03-27T06:03:00Z</dcterms:created>
  <dcterms:modified xsi:type="dcterms:W3CDTF">2024-10-12T06:59:59Z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