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88555746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93589182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39</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0.078</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latin typeface="Times New Roman"/>
                        </a:rPr>
                        <a:t>597</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0.119</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latin typeface="Times New Roman"/>
                        </a:rPr>
                        <a:t>21</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0.053</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13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smtClean="0">
                <a:solidFill>
                  <a:srgbClr val="000000"/>
                </a:solidFill>
                <a:latin typeface="Times New Roman" panose="02020603050405020304" pitchFamily="18" charset="0"/>
                <a:cs typeface="Times New Roman" panose="02020603050405020304" pitchFamily="18" charset="0"/>
              </a:rPr>
              <a:t>дейін2</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бұлтты, күндіз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14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14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14754</TotalTime>
  <Words>549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3270</cp:revision>
  <cp:lastPrinted>2021-07-01T07:38:07Z</cp:lastPrinted>
  <dcterms:created xsi:type="dcterms:W3CDTF">2018-03-27T06:03:00Z</dcterms:created>
  <dcterms:modified xsi:type="dcterms:W3CDTF">2024-10-12T08:03:31Z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