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2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342479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smtClean="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12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 күндіз жауын-шашын </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Солтүстік-батыстан, солтүстіктен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Солтүстік-батыстан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8388" y="221315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8625453"/>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93351">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23087</TotalTime>
  <Words>640</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4197</cp:revision>
  <cp:lastPrinted>2021-07-01T03:56:27Z</cp:lastPrinted>
  <dcterms:created xsi:type="dcterms:W3CDTF">2018-03-27T06:03:00Z</dcterms:created>
  <dcterms:modified xsi:type="dcterms:W3CDTF">2024-10-12T07:30:34Z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