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1392"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286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a:t>
                      </a:r>
                      <a:r>
                        <a:rPr lang="kk-KZ" altLang="ru-RU" sz="1200" b="1" i="1" dirty="0">
                          <a:solidFill>
                            <a:srgbClr val="000000"/>
                          </a:solidFill>
                          <a:latin typeface="Times New Roman" pitchFamily="18" charset="0"/>
                          <a:cs typeface="Times New Roman" pitchFamily="18" charset="0"/>
                        </a:rPr>
                        <a:t>қазанға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05595430"/>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04664"/>
            <a:ext cx="4608512" cy="1754326"/>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smtClean="0">
                <a:latin typeface="Times New Roman" pitchFamily="18" charset="0"/>
                <a:cs typeface="Times New Roman" pitchFamily="18" charset="0"/>
              </a:rPr>
              <a:t>1</a:t>
            </a:r>
            <a:r>
              <a:rPr lang="kk-KZ" altLang="ru-RU" sz="1050" b="1" dirty="0" smtClean="0">
                <a:solidFill>
                  <a:srgbClr val="000000"/>
                </a:solidFill>
                <a:latin typeface="Times New Roman" pitchFamily="18" charset="0"/>
                <a:cs typeface="Times New Roman" pitchFamily="18" charset="0"/>
              </a:rPr>
              <a:t>3 </a:t>
            </a:r>
            <a:r>
              <a:rPr lang="kk-KZ" altLang="ru-RU" sz="1050" b="1" dirty="0">
                <a:solidFill>
                  <a:srgbClr val="000000"/>
                </a:solidFill>
                <a:latin typeface="Times New Roman" pitchFamily="18" charset="0"/>
                <a:cs typeface="Times New Roman" pitchFamily="18" charset="0"/>
              </a:rPr>
              <a:t>қазанға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lvl="0"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12 </a:t>
            </a:r>
            <a:r>
              <a:rPr lang="ru-RU" sz="1050" b="1" dirty="0" err="1">
                <a:latin typeface="Times New Roman" pitchFamily="18" charset="0"/>
                <a:cs typeface="Times New Roman" pitchFamily="18" charset="0"/>
              </a:rPr>
              <a:t>қазанға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1</a:t>
            </a:r>
            <a:r>
              <a:rPr lang="kk-KZ" altLang="ru-RU" sz="1050" b="1" dirty="0" smtClean="0">
                <a:solidFill>
                  <a:srgbClr val="000000"/>
                </a:solidFill>
                <a:latin typeface="Times New Roman" pitchFamily="18" charset="0"/>
                <a:cs typeface="Times New Roman" pitchFamily="18" charset="0"/>
              </a:rPr>
              <a:t>3 </a:t>
            </a:r>
            <a:r>
              <a:rPr lang="kk-KZ" altLang="ru-RU" sz="1050" b="1" dirty="0">
                <a:solidFill>
                  <a:srgbClr val="000000"/>
                </a:solidFill>
                <a:latin typeface="Times New Roman" pitchFamily="18" charset="0"/>
                <a:cs typeface="Times New Roman" pitchFamily="18" charset="0"/>
              </a:rPr>
              <a:t>қазанға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tabLst>
                <a:tab pos="179388" algn="l"/>
              </a:tabLst>
            </a:pPr>
            <a:r>
              <a:rPr lang="kk-KZ" sz="1100" dirty="0" smtClean="0">
                <a:latin typeface="Times New Roman" pitchFamily="18" charset="0"/>
                <a:cs typeface="Times New Roman" pitchFamily="18" charset="0"/>
              </a:rPr>
              <a:t>Көшпелі бұлтты, жауын-шашынсыз. </a:t>
            </a:r>
            <a:r>
              <a:rPr lang="kk-KZ" sz="1100" dirty="0">
                <a:latin typeface="Times New Roman" pitchFamily="18" charset="0"/>
                <a:cs typeface="Times New Roman" pitchFamily="18" charset="0"/>
              </a:rPr>
              <a:t>Солтүстік-шығыстан жел соғады, күші </a:t>
            </a:r>
            <a:r>
              <a:rPr lang="kk-KZ" sz="1100" dirty="0" smtClean="0">
                <a:latin typeface="Times New Roman" pitchFamily="18" charset="0"/>
                <a:cs typeface="Times New Roman" pitchFamily="18" charset="0"/>
              </a:rPr>
              <a:t>9-14 м/с.</a:t>
            </a:r>
            <a:r>
              <a:rPr lang="ru-RU"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a:latin typeface="Times New Roman" pitchFamily="18" charset="0"/>
                <a:cs typeface="Times New Roman" pitchFamily="18" charset="0"/>
              </a:rPr>
              <a:t>түнде </a:t>
            </a:r>
            <a:r>
              <a:rPr lang="kk-KZ" sz="1100" smtClean="0">
                <a:latin typeface="Times New Roman" pitchFamily="18" charset="0"/>
                <a:cs typeface="Times New Roman" pitchFamily="18" charset="0"/>
              </a:rPr>
              <a:t>7-9 градус аяз,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0 градус шамасында.</a:t>
            </a:r>
          </a:p>
          <a:p>
            <a:pPr indent="180975" algn="just">
              <a:tabLst>
                <a:tab pos="179388" algn="l"/>
              </a:tabLst>
            </a:pPr>
            <a:endParaRPr lang="kk-KZ" sz="1100" dirty="0">
              <a:latin typeface="Times New Roman" pitchFamily="18" charset="0"/>
              <a:cs typeface="Times New Roman" pitchFamily="18" charset="0"/>
            </a:endParaRPr>
          </a:p>
          <a:p>
            <a:pPr algn="ctr"/>
            <a:r>
              <a:rPr lang="kk-KZ" altLang="ru-RU" sz="1050" b="1" dirty="0" smtClean="0">
                <a:solidFill>
                  <a:srgbClr val="000000"/>
                </a:solidFill>
                <a:latin typeface="Times New Roman" pitchFamily="18" charset="0"/>
                <a:cs typeface="Times New Roman" pitchFamily="18" charset="0"/>
              </a:rPr>
              <a:t>14 </a:t>
            </a:r>
            <a:r>
              <a:rPr lang="kk-KZ" altLang="ru-RU" sz="1050" b="1" dirty="0">
                <a:solidFill>
                  <a:srgbClr val="000000"/>
                </a:solidFill>
                <a:latin typeface="Times New Roman" pitchFamily="18" charset="0"/>
                <a:cs typeface="Times New Roman" pitchFamily="18" charset="0"/>
              </a:rPr>
              <a:t>қазанға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1</a:t>
            </a:r>
            <a:r>
              <a:rPr lang="kk-KZ" altLang="ru-RU" sz="1050" b="1" dirty="0" smtClean="0">
                <a:solidFill>
                  <a:srgbClr val="000000"/>
                </a:solidFill>
                <a:latin typeface="Times New Roman" pitchFamily="18" charset="0"/>
                <a:cs typeface="Times New Roman" pitchFamily="18" charset="0"/>
              </a:rPr>
              <a:t>3 </a:t>
            </a:r>
            <a:r>
              <a:rPr lang="kk-KZ" altLang="ru-RU" sz="1050" b="1" dirty="0">
                <a:solidFill>
                  <a:srgbClr val="000000"/>
                </a:solidFill>
                <a:latin typeface="Times New Roman" pitchFamily="18" charset="0"/>
                <a:cs typeface="Times New Roman" pitchFamily="18" charset="0"/>
              </a:rPr>
              <a:t>қазанға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altLang="ru-RU" sz="1050" b="1" dirty="0" smtClean="0">
                <a:solidFill>
                  <a:srgbClr val="000000"/>
                </a:solidFill>
                <a:latin typeface="Times New Roman" pitchFamily="18" charset="0"/>
                <a:cs typeface="Times New Roman" pitchFamily="18" charset="0"/>
              </a:rPr>
              <a:t>14 </a:t>
            </a:r>
            <a:r>
              <a:rPr lang="kk-KZ" altLang="ru-RU" sz="1050" b="1" dirty="0">
                <a:solidFill>
                  <a:srgbClr val="000000"/>
                </a:solidFill>
                <a:latin typeface="Times New Roman" pitchFamily="18" charset="0"/>
                <a:cs typeface="Times New Roman" pitchFamily="18" charset="0"/>
              </a:rPr>
              <a:t>қазанға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Солтүстік-шығыстан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5-7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1</a:t>
            </a:r>
            <a:r>
              <a:rPr lang="kk-KZ" sz="1100" dirty="0" smtClean="0">
                <a:solidFill>
                  <a:srgbClr val="000000"/>
                </a:solidFill>
                <a:latin typeface="Times New Roman" pitchFamily="18" charset="0"/>
                <a:cs typeface="Times New Roman" pitchFamily="18" charset="0"/>
              </a:rPr>
              <a:t>3 </a:t>
            </a:r>
            <a:r>
              <a:rPr lang="kk-KZ" sz="1100" dirty="0">
                <a:solidFill>
                  <a:schemeClr val="tx1"/>
                </a:solidFill>
                <a:latin typeface="Times New Roman" pitchFamily="18" charset="0"/>
                <a:cs typeface="Times New Roman" pitchFamily="18" charset="0"/>
              </a:rPr>
              <a:t>қазанда, </a:t>
            </a:r>
            <a:r>
              <a:rPr lang="kk-KZ" sz="1100" dirty="0" smtClean="0">
                <a:solidFill>
                  <a:srgbClr val="000000"/>
                </a:solidFill>
                <a:latin typeface="Times New Roman" pitchFamily="18" charset="0"/>
                <a:cs typeface="Times New Roman" pitchFamily="18" charset="0"/>
              </a:rPr>
              <a:t>14 </a:t>
            </a:r>
            <a:r>
              <a:rPr lang="kk-KZ" sz="1100" dirty="0">
                <a:solidFill>
                  <a:schemeClr val="tx1"/>
                </a:solidFill>
                <a:latin typeface="Times New Roman" pitchFamily="18" charset="0"/>
                <a:cs typeface="Times New Roman" pitchFamily="18" charset="0"/>
              </a:rPr>
              <a:t>қазанда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А.Новиков/Ю. </a:t>
            </a:r>
            <a:r>
              <a:rPr lang="ru-RU" altLang="ru-RU" sz="1200" b="1" i="1" smtClean="0">
                <a:solidFill>
                  <a:srgbClr val="000000"/>
                </a:solidFill>
                <a:latin typeface="Times New Roman" panose="02020603050405020304" pitchFamily="18" charset="0"/>
                <a:cs typeface="Times New Roman" panose="02020603050405020304" pitchFamily="18" charset="0"/>
              </a:rPr>
              <a:t>Смирнягина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15537</TotalTime>
  <Words>552</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5325</cp:revision>
  <cp:lastPrinted>2021-07-01T03:56:27Z</cp:lastPrinted>
  <dcterms:created xsi:type="dcterms:W3CDTF">2018-03-27T06:03:00Z</dcterms:created>
  <dcterms:modified xsi:type="dcterms:W3CDTF">2024-10-12T07:59:21Z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