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9647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по 20 ч. 14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10-12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по 08 ч. 15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652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20559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3350</cp:revision>
  <cp:lastPrinted>2021-07-01T03:56:27Z</cp:lastPrinted>
  <dcterms:created xsi:type="dcterms:W3CDTF">2018-03-27T06:03:00Z</dcterms:created>
  <dcterms:modified xsi:type="dcterms:W3CDTF">2024-10-13T07:47:10Z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