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2" d="100"/>
          <a:sy n="122" d="100"/>
        </p:scale>
        <p:origin x="-72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7955395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7-9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5-7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17100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5584</cp:revision>
  <cp:lastPrinted>2021-07-01T03:56:27Z</cp:lastPrinted>
  <dcterms:created xsi:type="dcterms:W3CDTF">2018-03-27T06:03:00Z</dcterms:created>
  <dcterms:modified xsi:type="dcterms:W3CDTF">2024-10-13T07:14:25Z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