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19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9874993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ночью 4-6 мороза, днем 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14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снег. Ночью и утром туман. Ветер восточный, северо-восточный 9-14, порывы 15-20 м/с. Температура воздуха ночью 5-7 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589194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20367</TotalTime>
  <Words>608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4128</cp:revision>
  <cp:lastPrinted>2021-07-01T03:56:27Z</cp:lastPrinted>
  <dcterms:created xsi:type="dcterms:W3CDTF">2018-03-27T06:03:00Z</dcterms:created>
  <dcterms:modified xsi:type="dcterms:W3CDTF">2024-10-13T09:18:59Z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