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6310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снег). Ветер северо-восточный с переходом на юго-западный 9-14 м/с. Ночью и утром туман. Температура воздуха ночью 3-5,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837891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318</TotalTime>
  <Words>558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</cp:revision>
  <cp:lastPrinted>2021-07-01T03:56:27Z</cp:lastPrinted>
  <dcterms:created xsi:type="dcterms:W3CDTF">2024-09-22T07:48:17Z</dcterms:created>
  <dcterms:modified xsi:type="dcterms:W3CDTF">2024-10-13T09:25:27Z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