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018492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1-3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15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58358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октября, ночью 15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35515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5719</cp:revision>
  <cp:lastPrinted>2021-11-30T05:55:24Z</cp:lastPrinted>
  <dcterms:created xsi:type="dcterms:W3CDTF">2018-03-27T06:03:00Z</dcterms:created>
  <dcterms:modified xsi:type="dcterms:W3CDTF">2024-10-13T06:41:33Z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