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031122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254" y="210435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86060" y="303958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641288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25403</TotalTime>
  <Words>685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4277</cp:revision>
  <cp:lastPrinted>2021-10-18T15:52:53Z</cp:lastPrinted>
  <dcterms:created xsi:type="dcterms:W3CDTF">2018-03-27T06:03:00Z</dcterms:created>
  <dcterms:modified xsi:type="dcterms:W3CDTF">2024-10-13T07:54:19Z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