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487" autoAdjust="0"/>
  </p:normalViewPr>
  <p:slideViewPr>
    <p:cSldViewPr showGuides="1">
      <p:cViewPr>
        <p:scale>
          <a:sx n="124" d="100"/>
          <a:sy n="124" d="100"/>
        </p:scale>
        <p:origin x="212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11546396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9-14 м/с. Температура воздуха ночью 4-6 мороза, днем 2-4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14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15 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туман. Ветер восточный, северо-восточный 9-14,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2494910"/>
              </p:ext>
            </p:extLst>
          </p:nvPr>
        </p:nvGraphicFramePr>
        <p:xfrm>
          <a:off x="5097016" y="4182756"/>
          <a:ext cx="4536504" cy="220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22802</TotalTime>
  <Words>653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4233</cp:revision>
  <cp:lastPrinted>2021-07-01T03:56:27Z</cp:lastPrinted>
  <dcterms:created xsi:type="dcterms:W3CDTF">2018-03-27T06:03:00Z</dcterms:created>
  <dcterms:modified xsi:type="dcterms:W3CDTF">2024-10-13T09:18:36Z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