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46" autoAdjust="0"/>
  </p:normalViewPr>
  <p:slideViewPr>
    <p:cSldViewPr>
      <p:cViewPr>
        <p:scale>
          <a:sx n="124" d="100"/>
          <a:sy n="124" d="100"/>
        </p:scale>
        <p:origin x="1950"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872131916"/>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12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85578641"/>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7543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14 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Ашық, </a:t>
            </a:r>
            <a:r>
              <a:rPr lang="kk-KZ" sz="1200" kern="1400" dirty="0" smtClean="0">
                <a:solidFill>
                  <a:srgbClr val="000000"/>
                </a:solidFill>
                <a:latin typeface="Times New Roman"/>
                <a:ea typeface="Times New Roman"/>
              </a:rPr>
              <a:t>жауын-шашынсыз. Солтүстік-шығыстан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5</a:t>
            </a:r>
            <a:r>
              <a:rPr lang="kk-KZ" sz="1200" kern="1400" dirty="0" smtClean="0">
                <a:solidFill>
                  <a:srgbClr val="000000"/>
                </a:solidFill>
                <a:latin typeface="Times New Roman"/>
                <a:ea typeface="Times New Roman"/>
              </a:rPr>
              <a:t>-10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1-3 аяз,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8-10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14</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15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Ашық, </a:t>
            </a:r>
            <a:r>
              <a:rPr lang="kk-KZ" sz="1200" kern="1400" dirty="0" smtClean="0">
                <a:solidFill>
                  <a:srgbClr val="000000"/>
                </a:solidFill>
                <a:latin typeface="Times New Roman"/>
                <a:ea typeface="Times New Roman"/>
              </a:rPr>
              <a:t>жауын-шашынсыз. </a:t>
            </a:r>
            <a:r>
              <a:rPr lang="kk-KZ" sz="1200" kern="1400" dirty="0">
                <a:solidFill>
                  <a:srgbClr val="000000"/>
                </a:solidFill>
                <a:latin typeface="Times New Roman"/>
                <a:ea typeface="Times New Roman"/>
              </a:rPr>
              <a:t>Ш</a:t>
            </a:r>
            <a:r>
              <a:rPr lang="kk-KZ" sz="1200" kern="1400" dirty="0" smtClean="0">
                <a:solidFill>
                  <a:srgbClr val="000000"/>
                </a:solidFill>
                <a:latin typeface="Times New Roman"/>
                <a:ea typeface="Times New Roman"/>
              </a:rPr>
              <a:t>ығыстан жел соғады, </a:t>
            </a:r>
            <a:r>
              <a:rPr lang="kk-KZ" sz="1200" kern="1400" smtClean="0">
                <a:solidFill>
                  <a:srgbClr val="000000"/>
                </a:solidFill>
                <a:latin typeface="Times New Roman"/>
                <a:ea typeface="Times New Roman"/>
              </a:rPr>
              <a:t>күші </a:t>
            </a:r>
            <a:r>
              <a:rPr lang="kk-KZ" sz="1200" kern="1400" smtClean="0">
                <a:solidFill>
                  <a:srgbClr val="000000"/>
                </a:solidFill>
                <a:latin typeface="Times New Roman"/>
                <a:ea typeface="Times New Roman"/>
              </a:rPr>
              <a:t>3-8 </a:t>
            </a:r>
            <a:r>
              <a:rPr lang="kk-KZ" sz="1200" kern="1400" dirty="0" smtClean="0">
                <a:solidFill>
                  <a:srgbClr val="000000"/>
                </a:solidFill>
                <a:latin typeface="Times New Roman"/>
                <a:ea typeface="Times New Roman"/>
              </a:rPr>
              <a:t>м/с. Ауа температурасы 2-4 аяз</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37143" y="2236787"/>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23940</TotalTime>
  <Words>574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4003</cp:revision>
  <cp:lastPrinted>2023-02-06T06:57:51Z</cp:lastPrinted>
  <dcterms:created xsi:type="dcterms:W3CDTF">2018-03-27T06:03:00Z</dcterms:created>
  <dcterms:modified xsi:type="dcterms:W3CDTF">2024-10-13T08:11:04Z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