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9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12669676"/>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287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13 </a:t>
                      </a:r>
                      <a:r>
                        <a:rPr lang="ru-RU" altLang="zh-CN" sz="1200" b="1" i="1" baseline="0" dirty="0">
                          <a:solidFill>
                            <a:srgbClr val="002060"/>
                          </a:solidFill>
                          <a:latin typeface="Times New Roman" panose="02020603050405020304" pitchFamily="18" charset="0"/>
                          <a:cs typeface="Times New Roman" panose="02020603050405020304" pitchFamily="18" charset="0"/>
                        </a:rPr>
                        <a:t>қазан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13 </a:t>
            </a:r>
            <a:r>
              <a:rPr lang="kk-KZ" sz="1100" b="1" dirty="0">
                <a:latin typeface="Times New Roman" panose="02020603050405020304" pitchFamily="18" charset="0"/>
                <a:cs typeface="Times New Roman" panose="02020603050405020304" pitchFamily="18" charset="0"/>
              </a:rPr>
              <a:t>қазан</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63459464"/>
              </p:ext>
            </p:extLst>
          </p:nvPr>
        </p:nvGraphicFramePr>
        <p:xfrm>
          <a:off x="5068207" y="3770596"/>
          <a:ext cx="4639701" cy="2563561"/>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2620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97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2259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0.452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5"/>
            <a:ext cx="4780122"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RU" altLang="ru-RU" sz="1100" b="1" kern="1400" dirty="0">
                <a:solidFill>
                  <a:prstClr val="black"/>
                </a:solidFill>
                <a:latin typeface="Times New Roman" panose="02020603050405020304" pitchFamily="18" charset="0"/>
                <a:cs typeface="Times New Roman" panose="02020603050405020304" pitchFamily="18" charset="0"/>
              </a:rPr>
              <a:t>14</a:t>
            </a:r>
            <a:r>
              <a:rPr lang="ru-RU" sz="1100" b="1" kern="1400" dirty="0">
                <a:latin typeface="Times New Roman" panose="02020603050405020304" pitchFamily="18" charset="0"/>
                <a:cs typeface="Times New Roman" panose="02020603050405020304" pitchFamily="18" charset="0"/>
              </a:rPr>
              <a:t> қазанға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latin typeface="Times New Roman" panose="02020603050405020304" pitchFamily="18" charset="0"/>
                <a:cs typeface="Times New Roman" panose="02020603050405020304" pitchFamily="18" charset="0"/>
              </a:rPr>
              <a:t>13 қазан  с. 20-ден 14 қазан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ea typeface="Times New Roman" panose="02020603050405020304" pitchFamily="18" charset="0"/>
              </a:rPr>
              <a:t>       Көшпелі б</a:t>
            </a:r>
            <a:r>
              <a:rPr lang="kk-KZ" sz="1100" kern="1400" dirty="0">
                <a:solidFill>
                  <a:srgbClr val="000000"/>
                </a:solidFill>
                <a:latin typeface="Times New Roman" panose="02020603050405020304" pitchFamily="18" charset="0"/>
                <a:ea typeface="Times New Roman" panose="02020603050405020304" pitchFamily="18" charset="0"/>
              </a:rPr>
              <a:t>ұлтты, жауын-шашынсыз. Солтүстік-шығыстан жел соғады, күші 7-12 м/с. Ауа температурасы </a:t>
            </a:r>
            <a:r>
              <a:rPr lang="kk-KZ" sz="1100" kern="1400">
                <a:solidFill>
                  <a:srgbClr val="000000"/>
                </a:solidFill>
                <a:latin typeface="Times New Roman" panose="02020603050405020304" pitchFamily="18" charset="0"/>
                <a:ea typeface="Times New Roman" panose="02020603050405020304" pitchFamily="18" charset="0"/>
              </a:rPr>
              <a:t>түнде 8-10 </a:t>
            </a:r>
            <a:r>
              <a:rPr lang="kk-KZ" sz="1100" kern="1400" dirty="0">
                <a:solidFill>
                  <a:srgbClr val="000000"/>
                </a:solidFill>
                <a:latin typeface="Times New Roman" panose="02020603050405020304" pitchFamily="18" charset="0"/>
                <a:ea typeface="Times New Roman" panose="02020603050405020304" pitchFamily="18" charset="0"/>
              </a:rPr>
              <a:t>аяз, </a:t>
            </a:r>
            <a:r>
              <a:rPr lang="kk-KZ" sz="1100" kern="1400">
                <a:solidFill>
                  <a:srgbClr val="000000"/>
                </a:solidFill>
                <a:latin typeface="Times New Roman" panose="02020603050405020304" pitchFamily="18" charset="0"/>
                <a:ea typeface="Times New Roman" panose="02020603050405020304" pitchFamily="18" charset="0"/>
              </a:rPr>
              <a:t>күндіз 1-3 </a:t>
            </a:r>
            <a:r>
              <a:rPr lang="kk-KZ" sz="1100" kern="1400" dirty="0">
                <a:solidFill>
                  <a:srgbClr val="000000"/>
                </a:solidFill>
                <a:latin typeface="Times New Roman" panose="02020603050405020304" pitchFamily="18" charset="0"/>
                <a:ea typeface="Times New Roman" panose="02020603050405020304" pitchFamily="18" charset="0"/>
              </a:rPr>
              <a:t>жылы.</a:t>
            </a:r>
          </a:p>
          <a:p>
            <a:pPr algn="ctr"/>
            <a:r>
              <a:rPr lang="ru-RU" sz="1100" b="1" kern="1400" dirty="0">
                <a:latin typeface="Times New Roman" panose="02020603050405020304" pitchFamily="18" charset="0"/>
                <a:cs typeface="Times New Roman" panose="02020603050405020304" pitchFamily="18" charset="0"/>
              </a:rPr>
              <a:t>15 қазанға </a:t>
            </a:r>
            <a:r>
              <a:rPr lang="ru-RU" sz="1100" b="1" dirty="0">
                <a:latin typeface="Times New Roman" panose="02020603050405020304" pitchFamily="18" charset="0"/>
                <a:cs typeface="Times New Roman" panose="02020603050405020304" pitchFamily="18" charset="0"/>
              </a:rPr>
              <a:t>2024 ж. </a:t>
            </a:r>
          </a:p>
          <a:p>
            <a:pPr algn="ctr"/>
            <a:r>
              <a:rPr lang="ru-RU" sz="1100" b="1" dirty="0">
                <a:latin typeface="Times New Roman" panose="02020603050405020304" pitchFamily="18" charset="0"/>
                <a:cs typeface="Times New Roman" panose="02020603050405020304" pitchFamily="18" charset="0"/>
              </a:rPr>
              <a:t>14 қазан с. 20-ден 15 қазан с. 08-ға дейін </a:t>
            </a:r>
          </a:p>
          <a:p>
            <a:pPr algn="just"/>
            <a:r>
              <a:rPr lang="kk-KZ" sz="1100" dirty="0">
                <a:latin typeface="Times New Roman" panose="02020603050405020304" pitchFamily="18" charset="0"/>
                <a:ea typeface="Times New Roman" panose="02020603050405020304" pitchFamily="18" charset="0"/>
              </a:rPr>
              <a:t> Көшпелі б</a:t>
            </a:r>
            <a:r>
              <a:rPr lang="kk-KZ" sz="1100" kern="1400" dirty="0">
                <a:solidFill>
                  <a:srgbClr val="000000"/>
                </a:solidFill>
                <a:latin typeface="Times New Roman" panose="02020603050405020304" pitchFamily="18" charset="0"/>
                <a:ea typeface="Times New Roman" panose="02020603050405020304" pitchFamily="18" charset="0"/>
              </a:rPr>
              <a:t>ұлтты, жауын-шашынсыз</a:t>
            </a:r>
            <a:r>
              <a:rPr lang="kk-KZ" sz="1100" dirty="0">
                <a:latin typeface="Times New Roman" panose="02020603050405020304" pitchFamily="18" charset="0"/>
                <a:cs typeface="Times New Roman" panose="02020603050405020304" pitchFamily="18" charset="0"/>
              </a:rPr>
              <a:t>. Солтүстік-</a:t>
            </a:r>
            <a:r>
              <a:rPr lang="kk-KZ" sz="11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шығ</a:t>
            </a:r>
            <a:r>
              <a:rPr lang="kk-KZ" sz="1100" dirty="0">
                <a:latin typeface="Times New Roman" panose="02020603050405020304" pitchFamily="18" charset="0"/>
                <a:cs typeface="Times New Roman" panose="02020603050405020304" pitchFamily="18" charset="0"/>
              </a:rPr>
              <a:t>ыстан</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 жел соғады, күші 7-12  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6-8 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14 </a:t>
            </a:r>
            <a:r>
              <a:rPr lang="ru-RU" sz="1100" dirty="0" err="1">
                <a:solidFill>
                  <a:schemeClr val="tx1"/>
                </a:solidFill>
                <a:latin typeface="Times New Roman" panose="02020603050405020304" pitchFamily="18" charset="0"/>
                <a:cs typeface="Times New Roman" panose="02020603050405020304" pitchFamily="18" charset="0"/>
              </a:rPr>
              <a:t>қазанда</a:t>
            </a:r>
            <a:r>
              <a:rPr lang="ru-RU" sz="1100" dirty="0">
                <a:solidFill>
                  <a:schemeClr val="tx1"/>
                </a:solidFill>
                <a:latin typeface="Times New Roman" panose="02020603050405020304" pitchFamily="18" charset="0"/>
                <a:cs typeface="Times New Roman" panose="02020603050405020304" pitchFamily="18" charset="0"/>
              </a:rPr>
              <a:t>, түнде 15 </a:t>
            </a:r>
            <a:r>
              <a:rPr lang="ru-RU" sz="1100" dirty="0" err="1">
                <a:solidFill>
                  <a:prstClr val="black"/>
                </a:solidFill>
                <a:latin typeface="Times New Roman" panose="02020603050405020304" pitchFamily="18" charset="0"/>
                <a:cs typeface="Times New Roman" panose="02020603050405020304" pitchFamily="18" charset="0"/>
              </a:rPr>
              <a:t>қазанда</a:t>
            </a:r>
            <a:r>
              <a:rPr lang="ru-RU" sz="1100" dirty="0">
                <a:solidFill>
                  <a:prstClr val="black"/>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90160" y="2968051"/>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Седелёва Н./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674908697"/>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2775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33073</TotalTime>
  <Words>600</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5503</cp:revision>
  <cp:lastPrinted>2023-01-16T10:13:34Z</cp:lastPrinted>
  <dcterms:created xsi:type="dcterms:W3CDTF">2018-03-27T06:03:00Z</dcterms:created>
  <dcterms:modified xsi:type="dcterms:W3CDTF">2024-10-13T06:41:16Z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