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30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362054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13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14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p>
          <a:p>
            <a:pPr lvl="0" indent="185738" algn="just"/>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14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15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a:t>
            </a:r>
            <a:r>
              <a:rPr lang="ru-RU" sz="1200" dirty="0" err="1" smtClean="0">
                <a:solidFill>
                  <a:prstClr val="black"/>
                </a:solidFill>
                <a:latin typeface="Times New Roman" pitchFamily="18" charset="0"/>
                <a:cs typeface="Times New Roman" pitchFamily="18" charset="0"/>
              </a:rPr>
              <a:t>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олтүстік-батыстан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8388" y="221315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3970565"/>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23091</TotalTime>
  <Words>629</Words>
  <Application>Microsoft Office PowerPoint</Application>
  <PresentationFormat>Лист A4 (210x297 мм)</PresentationFormat>
  <Paragraphs>113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4200</cp:revision>
  <cp:lastPrinted>2021-07-01T03:56:27Z</cp:lastPrinted>
  <dcterms:created xsi:type="dcterms:W3CDTF">2018-03-27T06:03:00Z</dcterms:created>
  <dcterms:modified xsi:type="dcterms:W3CDTF">2024-10-13T07:54:17Z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