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82819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14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түнде жауын-шашын</a:t>
            </a:r>
            <a:r>
              <a:rPr lang="en-US"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жаңбыр, қар</a:t>
            </a:r>
            <a:r>
              <a:rPr lang="en-US" sz="1200" dirty="0" smtClean="0">
                <a:latin typeface="Times New Roman" pitchFamily="18" charset="0"/>
                <a:cs typeface="Times New Roman" pitchFamily="18" charset="0"/>
                <a:sym typeface="+mn-ea"/>
              </a:rPr>
              <a:t>)</a:t>
            </a:r>
            <a:r>
              <a:rPr lang="kk-KZ" sz="1200" dirty="0" smtClean="0">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kk-KZ" sz="1200" dirty="0" smtClean="0">
                <a:latin typeface="Times New Roman" pitchFamily="18" charset="0"/>
                <a:cs typeface="Times New Roman" pitchFamily="18" charset="0"/>
                <a:sym typeface="+mn-ea"/>
              </a:rPr>
              <a:t>м/с. Ауа температурасы түнде 3-5, күндіз 4-6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a:latin typeface="Times New Roman" panose="02020603050405020304" pitchFamily="18" charset="0"/>
                <a:cs typeface="Times New Roman" panose="02020603050405020304" pitchFamily="18" charset="0"/>
              </a:rPr>
              <a:t>15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15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 Солтүстік-шығыстан </a:t>
            </a:r>
            <a:r>
              <a:rPr lang="kk-KZ" sz="1200" dirty="0">
                <a:latin typeface="Times New Roman" pitchFamily="18" charset="0"/>
                <a:cs typeface="Times New Roman" pitchFamily="18" charset="0"/>
                <a:sym typeface="+mn-ea"/>
              </a:rPr>
              <a:t>жел соғады,  күші 9-14 м/с. Ауа </a:t>
            </a:r>
            <a:r>
              <a:rPr lang="kk-KZ" sz="1200" dirty="0" smtClean="0">
                <a:latin typeface="Times New Roman" pitchFamily="18" charset="0"/>
                <a:cs typeface="Times New Roman" pitchFamily="18" charset="0"/>
                <a:sym typeface="+mn-ea"/>
              </a:rPr>
              <a:t>температурасы түнде 2-4 градус аяз.</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8388474"/>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20879</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4074</cp:revision>
  <cp:lastPrinted>2021-07-01T07:38:07Z</cp:lastPrinted>
  <dcterms:created xsi:type="dcterms:W3CDTF">2018-03-27T06:03:00Z</dcterms:created>
  <dcterms:modified xsi:type="dcterms:W3CDTF">2024-10-13T09:25:51Z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