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101" d="100"/>
          <a:sy n="101" d="100"/>
        </p:scale>
        <p:origin x="150"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782863540"/>
              </p:ext>
            </p:extLst>
          </p:nvPr>
        </p:nvGraphicFramePr>
        <p:xfrm>
          <a:off x="344488" y="2292860"/>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287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Ақтау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13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434298361"/>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366586">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0.67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2</a:t>
                      </a:r>
                      <a:r>
                        <a:rPr lang="ru-RU" sz="1100" b="0" i="0" u="none" strike="noStrike" dirty="0" smtClean="0">
                          <a:solidFill>
                            <a:srgbClr val="000000"/>
                          </a:solidFill>
                          <a:effectLst/>
                          <a:latin typeface="Calibri" panose="020F0502020204030204" pitchFamily="34" charset="0"/>
                        </a:rPr>
                        <a:t>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04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a:t>
                      </a:r>
                      <a:r>
                        <a:rPr lang="ru-RU" sz="1100" b="0" i="0" u="none" strike="noStrike" dirty="0" smtClean="0">
                          <a:solidFill>
                            <a:srgbClr val="000000"/>
                          </a:solidFill>
                          <a:effectLst/>
                          <a:latin typeface="Calibri" panose="020F0502020204030204" pitchFamily="34" charset="0"/>
                        </a:rPr>
                        <a:t>382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2</a:t>
                      </a:r>
                      <a:r>
                        <a:rPr lang="ru-RU" sz="1100" b="0" i="0" u="none" strike="noStrike" dirty="0" smtClean="0">
                          <a:solidFill>
                            <a:srgbClr val="000000"/>
                          </a:solidFill>
                          <a:effectLst/>
                          <a:latin typeface="Calibri" panose="020F0502020204030204" pitchFamily="34" charset="0"/>
                        </a:rPr>
                        <a:t>76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1.013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атмосфералық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13</a:t>
            </a:r>
            <a:r>
              <a:rPr lang="kk-KZ" altLang="ru-RU" sz="1200" b="1" dirty="0" smtClean="0">
                <a:latin typeface="Times New Roman" panose="02020603050405020304" pitchFamily="18" charset="0"/>
                <a:cs typeface="Times New Roman" panose="02020603050405020304" pitchFamily="18" charset="0"/>
              </a:rPr>
              <a:t> қазан</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Ақтау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smtClean="0">
                <a:latin typeface="Times New Roman" panose="02020603050405020304" pitchFamily="18" charset="0"/>
                <a:cs typeface="Times New Roman" panose="02020603050405020304" pitchFamily="18" charset="0"/>
              </a:rPr>
              <a:t>жай-күйі</a:t>
            </a:r>
          </a:p>
        </p:txBody>
      </p:sp>
      <p:sp>
        <p:nvSpPr>
          <p:cNvPr id="16" name="Прямоугольник 15"/>
          <p:cNvSpPr/>
          <p:nvPr/>
        </p:nvSpPr>
        <p:spPr>
          <a:xfrm>
            <a:off x="5000237" y="215900"/>
            <a:ext cx="4767261" cy="2462213"/>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2024 </a:t>
            </a:r>
            <a:r>
              <a:rPr lang="kk-KZ" altLang="ru-RU" sz="1100" b="1" dirty="0">
                <a:latin typeface="Times New Roman" panose="02020603050405020304" pitchFamily="18" charset="0"/>
                <a:cs typeface="Times New Roman" panose="02020603050405020304" pitchFamily="18" charset="0"/>
              </a:rPr>
              <a:t>жыл </a:t>
            </a:r>
            <a:r>
              <a:rPr lang="en-US" altLang="ru-RU" sz="1100" b="1" dirty="0" smtClean="0">
                <a:latin typeface="Times New Roman" panose="02020603050405020304" pitchFamily="18" charset="0"/>
                <a:cs typeface="Times New Roman" panose="02020603050405020304" pitchFamily="18" charset="0"/>
              </a:rPr>
              <a:t>14 </a:t>
            </a:r>
            <a:r>
              <a:rPr lang="kk-KZ" altLang="ru-RU" sz="1100" b="1" dirty="0" smtClean="0">
                <a:latin typeface="Times New Roman" panose="02020603050405020304" pitchFamily="18" charset="0"/>
                <a:cs typeface="Times New Roman" panose="02020603050405020304" pitchFamily="18" charset="0"/>
              </a:rPr>
              <a:t>қазан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2024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13</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қазан</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kk-KZ" altLang="ru-RU" sz="1100" b="1" dirty="0" smtClean="0">
                <a:solidFill>
                  <a:srgbClr val="000000"/>
                </a:solidFill>
                <a:latin typeface="Times New Roman" panose="02020603050405020304" pitchFamily="18" charset="0"/>
                <a:cs typeface="Times New Roman" panose="02020603050405020304" pitchFamily="18" charset="0"/>
              </a:rPr>
              <a:t>бастап 2024 ж.</a:t>
            </a:r>
            <a:r>
              <a:rPr lang="en-US" altLang="ru-RU" sz="1100" b="1" dirty="0" smtClean="0">
                <a:solidFill>
                  <a:srgbClr val="000000"/>
                </a:solidFill>
                <a:latin typeface="Times New Roman" panose="02020603050405020304" pitchFamily="18" charset="0"/>
                <a:cs typeface="Times New Roman" panose="02020603050405020304" pitchFamily="18" charset="0"/>
              </a:rPr>
              <a:t>14 </a:t>
            </a:r>
            <a:r>
              <a:rPr lang="kk-KZ" altLang="ru-RU" sz="1100" b="1" dirty="0" smtClean="0">
                <a:solidFill>
                  <a:srgbClr val="000000"/>
                </a:solidFill>
                <a:latin typeface="Times New Roman" panose="02020603050405020304" pitchFamily="18" charset="0"/>
                <a:cs typeface="Times New Roman" panose="02020603050405020304" pitchFamily="18" charset="0"/>
              </a:rPr>
              <a:t>қазан</a:t>
            </a:r>
          </a:p>
          <a:p>
            <a:pPr algn="ct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dirty="0" err="1" smtClean="0">
                <a:solidFill>
                  <a:srgbClr val="000000"/>
                </a:solidFill>
                <a:latin typeface="Times New Roman" panose="02020603050405020304" pitchFamily="18" charset="0"/>
                <a:cs typeface="Times New Roman" panose="02020603050405020304" pitchFamily="18" charset="0"/>
                <a:sym typeface="+mn-ea"/>
              </a:rPr>
              <a:t>Көшпел</a:t>
            </a:r>
            <a:r>
              <a:rPr lang="kk-KZ" sz="1100" dirty="0" smtClean="0">
                <a:solidFill>
                  <a:srgbClr val="000000"/>
                </a:solidFill>
                <a:latin typeface="Times New Roman" panose="02020603050405020304" pitchFamily="18" charset="0"/>
                <a:cs typeface="Times New Roman" panose="02020603050405020304" pitchFamily="18" charset="0"/>
                <a:sym typeface="+mn-ea"/>
              </a:rPr>
              <a:t>і бұлтты, </a:t>
            </a:r>
            <a:r>
              <a:rPr lang="kk-KZ" sz="11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smtClean="0">
                <a:solidFill>
                  <a:prstClr val="black"/>
                </a:solidFill>
                <a:latin typeface="Times New Roman" pitchFamily="18" charset="0"/>
                <a:cs typeface="Times New Roman" pitchFamily="18" charset="0"/>
              </a:rPr>
              <a:t>. Жел </a:t>
            </a:r>
            <a:r>
              <a:rPr lang="kk-KZ" sz="1100" dirty="0" smtClean="0">
                <a:solidFill>
                  <a:prstClr val="black"/>
                </a:solidFill>
                <a:latin typeface="Times New Roman" pitchFamily="18" charset="0"/>
                <a:cs typeface="Times New Roman" pitchFamily="18" charset="0"/>
              </a:rPr>
              <a:t>солтүстік-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a:t>
            </a:r>
            <a:r>
              <a:rPr lang="kk-KZ" sz="1100" dirty="0" smtClean="0">
                <a:solidFill>
                  <a:srgbClr val="000000"/>
                </a:solidFill>
                <a:latin typeface="Times New Roman" panose="02020603050405020304" pitchFamily="18" charset="0"/>
                <a:cs typeface="Times New Roman" panose="02020603050405020304" pitchFamily="18" charset="0"/>
                <a:sym typeface="+mn-ea"/>
              </a:rPr>
              <a:t>, 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7-12</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3-5</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11-13</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жылы.</a:t>
            </a:r>
          </a:p>
          <a:p>
            <a:pPr lvl="0" algn="just"/>
            <a:endParaRPr lang="kk-KZ" sz="1100" dirty="0" smtClean="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15</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қазан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2024 ж. </a:t>
            </a:r>
            <a:r>
              <a:rPr lang="en-US" sz="1100" b="1" dirty="0" smtClean="0">
                <a:solidFill>
                  <a:srgbClr val="000000"/>
                </a:solidFill>
                <a:latin typeface="Times New Roman" panose="02020603050405020304" pitchFamily="18" charset="0"/>
                <a:cs typeface="Times New Roman" panose="02020603050405020304" pitchFamily="18" charset="0"/>
              </a:rPr>
              <a:t>14</a:t>
            </a:r>
            <a:r>
              <a:rPr lang="kk-KZ" sz="1100" b="1" dirty="0" smtClean="0">
                <a:solidFill>
                  <a:srgbClr val="000000"/>
                </a:solidFill>
                <a:latin typeface="Times New Roman" panose="02020603050405020304" pitchFamily="18" charset="0"/>
                <a:cs typeface="Times New Roman" panose="02020603050405020304" pitchFamily="18" charset="0"/>
              </a:rPr>
              <a:t> қазан  </a:t>
            </a:r>
            <a:r>
              <a:rPr lang="ru-RU" sz="1100" b="1" dirty="0" smtClean="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a:t>
            </a:r>
            <a:r>
              <a:rPr lang="en-US" sz="1100" b="1" dirty="0" smtClean="0">
                <a:solidFill>
                  <a:srgbClr val="000000"/>
                </a:solidFill>
                <a:latin typeface="Times New Roman" panose="02020603050405020304" pitchFamily="18" charset="0"/>
                <a:cs typeface="Times New Roman" panose="02020603050405020304" pitchFamily="18" charset="0"/>
              </a:rPr>
              <a:t>4</a:t>
            </a:r>
            <a:r>
              <a:rPr lang="ru-RU" sz="1100" b="1" dirty="0" smtClean="0">
                <a:solidFill>
                  <a:srgbClr val="000000"/>
                </a:solidFill>
                <a:latin typeface="Times New Roman" panose="02020603050405020304" pitchFamily="18" charset="0"/>
                <a:cs typeface="Times New Roman" panose="02020603050405020304" pitchFamily="18" charset="0"/>
              </a:rPr>
              <a:t> ж. </a:t>
            </a:r>
            <a:r>
              <a:rPr lang="en-US" sz="1100" b="1" dirty="0" smtClean="0">
                <a:solidFill>
                  <a:srgbClr val="000000"/>
                </a:solidFill>
                <a:latin typeface="Times New Roman" panose="02020603050405020304" pitchFamily="18" charset="0"/>
                <a:cs typeface="Times New Roman" panose="02020603050405020304" pitchFamily="18" charset="0"/>
              </a:rPr>
              <a:t>15</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қазан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 сағ.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дейін</a:t>
            </a:r>
          </a:p>
          <a:p>
            <a:pPr lvl="0" algn="ct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Ашық, 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a:t>
            </a:r>
            <a:r>
              <a:rPr lang="kk-KZ" sz="1100" dirty="0">
                <a:solidFill>
                  <a:srgbClr val="000000"/>
                </a:solidFill>
                <a:latin typeface="Times New Roman" panose="02020603050405020304" pitchFamily="18" charset="0"/>
                <a:cs typeface="Times New Roman" panose="02020603050405020304" pitchFamily="18" charset="0"/>
                <a:sym typeface="+mn-ea"/>
              </a:rPr>
              <a:t>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5-10 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температурасы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1-3</a:t>
            </a:r>
            <a:r>
              <a:rPr lang="kk-KZ" sz="1100" dirty="0" smtClean="0">
                <a:solidFill>
                  <a:prstClr val="black"/>
                </a:solidFill>
                <a:latin typeface="Times New Roman" pitchFamily="18" charset="0"/>
                <a:cs typeface="Times New Roman" pitchFamily="18" charset="0"/>
              </a:rPr>
              <a:t> 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Ақтау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a:t>
            </a:r>
            <a:r>
              <a:rPr lang="kk-KZ" altLang="ru-RU" sz="1000" b="1" i="1" smtClean="0">
                <a:solidFill>
                  <a:srgbClr val="000000"/>
                </a:solidFill>
                <a:latin typeface="Times New Roman" panose="02020603050405020304" pitchFamily="18" charset="0"/>
                <a:cs typeface="Times New Roman" panose="02020603050405020304" pitchFamily="18" charset="0"/>
              </a:rPr>
              <a:t>./ </a:t>
            </a:r>
            <a:r>
              <a:rPr lang="kk-KZ" altLang="ru-RU" sz="1000" b="1" i="1" smtClean="0">
                <a:solidFill>
                  <a:srgbClr val="000000"/>
                </a:solidFill>
                <a:latin typeface="Times New Roman" panose="02020603050405020304" pitchFamily="18" charset="0"/>
                <a:cs typeface="Times New Roman" panose="02020603050405020304" pitchFamily="18" charset="0"/>
              </a:rPr>
              <a:t>Иляс</a:t>
            </a:r>
            <a:r>
              <a:rPr lang="kk-KZ" altLang="ru-RU" sz="1000" b="1" i="1" smtClean="0">
                <a:solidFill>
                  <a:srgbClr val="000000"/>
                </a:solidFill>
                <a:latin typeface="Times New Roman" panose="02020603050405020304" pitchFamily="18" charset="0"/>
                <a:cs typeface="Times New Roman" panose="02020603050405020304" pitchFamily="18" charset="0"/>
              </a:rPr>
              <a:t>ова </a:t>
            </a:r>
            <a:r>
              <a:rPr lang="kk-KZ" altLang="ru-RU" sz="1000" b="1" i="1" dirty="0">
                <a:solidFill>
                  <a:srgbClr val="000000"/>
                </a:solidFill>
                <a:latin typeface="Times New Roman" panose="02020603050405020304" pitchFamily="18" charset="0"/>
                <a:cs typeface="Times New Roman" panose="02020603050405020304" pitchFamily="18" charset="0"/>
              </a:rPr>
              <a:t>Д</a:t>
            </a:r>
            <a:r>
              <a:rPr lang="kk-KZ" altLang="ru-RU" sz="1000" b="1" i="1" smtClean="0">
                <a:solidFill>
                  <a:srgbClr val="000000"/>
                </a:solidFill>
                <a:latin typeface="Times New Roman" panose="02020603050405020304" pitchFamily="18" charset="0"/>
                <a:cs typeface="Times New Roman" panose="02020603050405020304" pitchFamily="18" charset="0"/>
              </a:rPr>
              <a:t>.</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29485</TotalTime>
  <Words>583</Words>
  <Application>Microsoft Office PowerPoint</Application>
  <PresentationFormat>Лист A4 (210x297 мм)</PresentationFormat>
  <Paragraphs>97</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3591</cp:revision>
  <cp:lastPrinted>2021-07-01T07:38:07Z</cp:lastPrinted>
  <dcterms:created xsi:type="dcterms:W3CDTF">2018-03-27T06:03:00Z</dcterms:created>
  <dcterms:modified xsi:type="dcterms:W3CDTF">2024-10-13T07:21:21Z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