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30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19221107"/>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139047"/>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itchFamily="18" charset="0"/>
                <a:cs typeface="Times New Roman" pitchFamily="18" charset="0"/>
              </a:rPr>
              <a:t>13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14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 </a:t>
            </a:r>
            <a:r>
              <a:rPr lang="ru-RU" sz="1200" dirty="0" err="1">
                <a:solidFill>
                  <a:prstClr val="black"/>
                </a:solidFill>
                <a:latin typeface="Times New Roman" pitchFamily="18" charset="0"/>
                <a:cs typeface="Times New Roman" pitchFamily="18" charset="0"/>
              </a:rPr>
              <a:t>Ж</a:t>
            </a:r>
            <a:r>
              <a:rPr lang="ru-RU" sz="1200" dirty="0" err="1" smtClean="0">
                <a:solidFill>
                  <a:prstClr val="black"/>
                </a:solidFill>
                <a:latin typeface="Times New Roman" pitchFamily="18" charset="0"/>
                <a:cs typeface="Times New Roman" pitchFamily="18" charset="0"/>
              </a:rPr>
              <a:t>ел</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a:t>
            </a:r>
            <a:r>
              <a:rPr lang="kk-KZ" sz="1200" dirty="0" smtClean="0">
                <a:solidFill>
                  <a:prstClr val="black"/>
                </a:solidFill>
                <a:latin typeface="Times New Roman" pitchFamily="18" charset="0"/>
                <a:cs typeface="Times New Roman" pitchFamily="18" charset="0"/>
              </a:rPr>
              <a:t>олтүстіктен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ru-RU" altLang="ru-RU" sz="800" b="1" dirty="0" smtClean="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anose="02020603050405020304" pitchFamily="18" charset="0"/>
              </a:rPr>
              <a:t>14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15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Бұлтты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a:t>
            </a:r>
            <a:r>
              <a:rPr lang="ru-RU" sz="1200" dirty="0" err="1" smtClean="0">
                <a:solidFill>
                  <a:prstClr val="black"/>
                </a:solidFill>
                <a:latin typeface="Times New Roman" pitchFamily="18" charset="0"/>
                <a:cs typeface="Times New Roman" pitchFamily="18" charset="0"/>
              </a:rPr>
              <a:t>ел</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a:t>
            </a:r>
            <a:r>
              <a:rPr lang="kk-KZ" sz="1200" dirty="0" smtClean="0">
                <a:solidFill>
                  <a:prstClr val="black"/>
                </a:solidFill>
                <a:latin typeface="Times New Roman" pitchFamily="18" charset="0"/>
                <a:cs typeface="Times New Roman" pitchFamily="18" charset="0"/>
              </a:rPr>
              <a:t>олтүстік-шығыстан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3-8 </a:t>
            </a:r>
            <a:r>
              <a:rPr lang="ru-RU" sz="1200" dirty="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5-7° 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17438" y="24804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57190373"/>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19951</TotalTime>
  <Words>568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3988</cp:revision>
  <cp:lastPrinted>2021-07-01T03:56:27Z</cp:lastPrinted>
  <dcterms:created xsi:type="dcterms:W3CDTF">2018-03-27T06:03:00Z</dcterms:created>
  <dcterms:modified xsi:type="dcterms:W3CDTF">2024-10-13T07:59:44Z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