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096269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октября по 20 ч. 15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3-8 м/с. Температура воздуха ночью 7-9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по 08 ч. 16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94663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3351</cp:revision>
  <cp:lastPrinted>2021-07-01T03:56:27Z</cp:lastPrinted>
  <dcterms:created xsi:type="dcterms:W3CDTF">2018-03-27T06:03:00Z</dcterms:created>
  <dcterms:modified xsi:type="dcterms:W3CDTF">2024-10-14T06:34:04Z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